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www.economicshelp.org/funny/images/exp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3058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3733800" y="3429000"/>
            <a:ext cx="1752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>
            <a:off x="2438400" y="4267200"/>
            <a:ext cx="2133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2438400" y="2590800"/>
            <a:ext cx="220980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00400" y="3048000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X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352800" y="4495800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4cm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800600" y="33528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3cm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www.richardpettinger.com/economics/clever_exam_answers/exam-answers-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00337" y="2391569"/>
            <a:ext cx="3743325" cy="294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Funny Test Answer Paper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76612" y="2986881"/>
            <a:ext cx="2390775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Shortest Stor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4744" y="1600200"/>
            <a:ext cx="411451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civil engineer volunteers to sleep in the barn, goes outside, and the others go to bed. In a short time they're awakened by a knock. It's the engineer, who says, "There's a cow in that barn. I'm a Hindu, and it would offend my beliefs to sleep next to a sacred animal." The chemist says that, OK, he'll sleep in the barn.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others go back to bed, but soon are awakened by another knock. It's the chemist who says, "There's a pig in that barn. I'm Jewish, and cannot sleep next to an unclean animal." So the economist is sent to the barn.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It's getting late, the others are very tired and soon fall asleep. But they're awakened by an even louder knocking. They open the door and are surprised by what they see: </a:t>
            </a:r>
          </a:p>
          <a:p>
            <a:r>
              <a:rPr lang="en-US" dirty="0" smtClean="0"/>
              <a:t>Guess why????????????????????????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It's the cow and the pig!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</Words>
  <Application>Microsoft Office PowerPoint</Application>
  <PresentationFormat>On-screen Show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Find X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.</cp:lastModifiedBy>
  <cp:revision>2</cp:revision>
  <dcterms:created xsi:type="dcterms:W3CDTF">2006-08-16T00:00:00Z</dcterms:created>
  <dcterms:modified xsi:type="dcterms:W3CDTF">2010-07-06T16:12:26Z</dcterms:modified>
</cp:coreProperties>
</file>